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13" r:id="rId3"/>
    <p:sldId id="276" r:id="rId4"/>
    <p:sldId id="263" r:id="rId5"/>
    <p:sldId id="499" r:id="rId6"/>
    <p:sldId id="500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24" r:id="rId17"/>
    <p:sldId id="501" r:id="rId18"/>
    <p:sldId id="517" r:id="rId19"/>
    <p:sldId id="518" r:id="rId20"/>
    <p:sldId id="519" r:id="rId21"/>
    <p:sldId id="520" r:id="rId22"/>
    <p:sldId id="521" r:id="rId23"/>
    <p:sldId id="522" r:id="rId24"/>
    <p:sldId id="486" r:id="rId25"/>
    <p:sldId id="490" r:id="rId26"/>
    <p:sldId id="523" r:id="rId27"/>
    <p:sldId id="275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276"/>
            <p14:sldId id="263"/>
            <p14:sldId id="499"/>
            <p14:sldId id="500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24"/>
            <p14:sldId id="501"/>
            <p14:sldId id="517"/>
            <p14:sldId id="518"/>
            <p14:sldId id="519"/>
            <p14:sldId id="520"/>
            <p14:sldId id="521"/>
            <p14:sldId id="522"/>
            <p14:sldId id="486"/>
            <p14:sldId id="490"/>
            <p14:sldId id="52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74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7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57" autoAdjust="0"/>
  </p:normalViewPr>
  <p:slideViewPr>
    <p:cSldViewPr snapToGrid="0" showGuides="1">
      <p:cViewPr varScale="1">
        <p:scale>
          <a:sx n="76" d="100"/>
          <a:sy n="76" d="100"/>
        </p:scale>
        <p:origin x="682" y="58"/>
      </p:cViewPr>
      <p:guideLst>
        <p:guide orient="horz" pos="1474"/>
        <p:guide pos="6788"/>
        <p:guide pos="4316"/>
        <p:guide pos="2366"/>
        <p:guide pos="4576"/>
        <p:guide pos="688"/>
        <p:guide pos="3364"/>
        <p:guide pos="69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717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CD1CC-6E98-4E31-B2EC-B39D79E0F502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DFFB7-7B48-475B-893C-E094A1407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领着大家找跟自己最接近的，确定好自己找什么方向代码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并跑通，明白训练过程，包括哪些部分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ea typeface="思源黑体 CN Regular" panose="020B0500000000000000" pitchFamily="34" charset="-122"/>
              </a:rPr>
              <a:t>下节课讲算法原理，基于值和基于策略的区别，数据流等。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169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-6" y="0"/>
            <a:ext cx="12192001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9000" y="1883226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Subtitle 2"/>
          <p:cNvSpPr txBox="1"/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导师：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 b="90211"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 txBox="1"/>
          <p:nvPr userDrawn="1"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我 说</a:t>
            </a:r>
          </a:p>
        </p:txBody>
      </p:sp>
      <p:sp>
        <p:nvSpPr>
          <p:cNvPr id="11" name="Rectangle 5"/>
          <p:cNvSpPr/>
          <p:nvPr userDrawn="1"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5" name="Rectangle 5"/>
          <p:cNvSpPr/>
          <p:nvPr userDrawn="1"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7032686" y="1886672"/>
              <a:ext cx="3856916" cy="2239818"/>
              <a:chOff x="1352657" y="4253589"/>
              <a:chExt cx="3589718" cy="2084648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743" y="4253589"/>
                <a:ext cx="1583546" cy="1583546"/>
              </a:xfrm>
              <a:prstGeom prst="rect">
                <a:avLst/>
              </a:prstGeom>
              <a:effectLst>
                <a:outerShdw blurRad="241300" dist="38100" dir="2700000" sx="102000" sy="102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圆角矩形 17"/>
              <p:cNvSpPr/>
              <p:nvPr/>
            </p:nvSpPr>
            <p:spPr>
              <a:xfrm>
                <a:off x="1352657" y="5876479"/>
                <a:ext cx="3589718" cy="46175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公众号</a:t>
                </a:r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b="90211"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79" y="1844401"/>
            <a:ext cx="4281236" cy="1785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8" y="186086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4137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13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3"/>
          <p:cNvGrpSpPr/>
          <p:nvPr/>
        </p:nvGrpSpPr>
        <p:grpSpPr>
          <a:xfrm>
            <a:off x="1781858" y="665490"/>
            <a:ext cx="8746268" cy="7550760"/>
            <a:chOff x="7447938" y="5703006"/>
            <a:chExt cx="9596909" cy="8260768"/>
          </a:xfrm>
        </p:grpSpPr>
        <p:pic>
          <p:nvPicPr>
            <p:cNvPr id="6" name="Shape 689"/>
            <p:cNvPicPr preferRelativeResize="0"/>
            <p:nvPr/>
          </p:nvPicPr>
          <p:blipFill rotWithShape="1">
            <a:blip r:embed="rId2"/>
            <a:srcRect l="4792" r="4791"/>
            <a:stretch>
              <a:fillRect/>
            </a:stretch>
          </p:blipFill>
          <p:spPr>
            <a:xfrm>
              <a:off x="7447938" y="5703006"/>
              <a:ext cx="9596909" cy="8260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Shape 690"/>
            <p:cNvSpPr/>
            <p:nvPr/>
          </p:nvSpPr>
          <p:spPr>
            <a:xfrm>
              <a:off x="8625360" y="7230249"/>
              <a:ext cx="7034732" cy="4356720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lIns="91426" tIns="45700" rIns="91426" bIns="457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Rectangle 5"/>
          <p:cNvSpPr/>
          <p:nvPr userDrawn="1"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2843934" y="2062163"/>
            <a:ext cx="6441226" cy="398780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单击此处编辑母版标题样式</a:t>
            </a: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13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Click to edit Master subtitle style</a:t>
            </a:r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err="1"/>
              <a:t>Yerik</a:t>
            </a:r>
            <a:endParaRPr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AE3D8E1-73C6-F5A8-DEB3-2C2009E907CA}"/>
              </a:ext>
            </a:extLst>
          </p:cNvPr>
          <p:cNvSpPr txBox="1">
            <a:spLocks/>
          </p:cNvSpPr>
          <p:nvPr/>
        </p:nvSpPr>
        <p:spPr>
          <a:xfrm>
            <a:off x="583320" y="2251896"/>
            <a:ext cx="11608680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强化学习的算法架构分析与创新点分析</a:t>
            </a:r>
            <a:b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PPO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MADDPG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算法为例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9AC7-652B-4442-90FB-11587026A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E62FFC4-2196-EF73-055F-4B6A1651F8A4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227191-83F6-F380-56B8-F72C9CF979D5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E8D492-3044-7319-62C6-E4105C69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141" y="-50045"/>
            <a:ext cx="12330281" cy="69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8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093EF-B082-9BDD-50FA-4089F70A3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6A2914D-D0C0-1F84-D87D-3D3A09C35B03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FAE1862-B7B8-1A95-25C5-4784BF71F33B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2C4302-88DF-CDD8-1D0C-C4C3130A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18574"/>
            <a:ext cx="12155596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6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BA1F9-BEF1-8D6D-E7B9-F5F841603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6BF95BD-DBA5-4D40-5C61-75B6F3007D0C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D7F1FC7-4E44-A559-4010-DD48BAF100A3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B330C4-99CB-4D8C-868E-6E4F6C25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7"/>
            <a:ext cx="12164272" cy="68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4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52F6D-5F6D-D182-630E-D9DEFB408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3028FD2-5EB7-A456-74B2-77AD7184AADC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5E6F07-C409-C82F-794F-D7B884BA2030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16E8F3-8ADB-AE78-E76A-BFA88EF5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4284"/>
            <a:ext cx="12165123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99DD7-13F7-E33C-64A3-4B5D7DA11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0CE5C28-9373-E65C-5328-37EB8DEE0AE5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E8D7546-9367-D673-9490-340A568B53CA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102984-D2D3-7908-362F-25866D7AD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23337"/>
            <a:ext cx="12155596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8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6CCA2-2D0F-9A0F-36BE-4619DCDD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6AB0246-D81F-57E8-DBA1-0A366BE0D28A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C23E8C-28E3-8497-396E-0D4A76C5C82B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5E7954-5626-9437-D72A-77695BC5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51916"/>
            <a:ext cx="12155596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7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2C666-90FD-B788-C1CD-220077DF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8B2FF7A-613E-FB45-EDA7-94E0B147F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11377538" cy="646331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算法讲解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0B6700-137E-4DE7-8802-D721C6B9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40"/>
            <a:ext cx="12192000" cy="68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8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C6369-FE98-A09E-3659-E1E236C6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46B29AF-3A27-417E-75F7-05E7A1E63FD3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8237D2A-02F8-87E8-F6EA-DE51E2CD5569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674548-79BE-C08E-F4B9-C286088B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28100"/>
            <a:ext cx="12155596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3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03F0F-8CAD-13EF-167F-B8CC1F203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02809A1-1458-3926-1C88-1019125F3250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0096043-3ECF-80E6-7957-96248E6A7E9A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DDC34F-8D75-DD47-B174-C95013508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18574"/>
            <a:ext cx="12127017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5B7CF-949D-CF43-DC6C-44FF2FF25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3736EF37-CEA5-239B-2C72-ED82C8D96A25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740DC91-BBC0-BF80-1F77-0D5E6C95AE67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3D8A0-1666-07A9-41B5-EE84F428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13811"/>
            <a:ext cx="12184175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5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>
            <a:extLst>
              <a:ext uri="{FF2B5EF4-FFF2-40B4-BE49-F238E27FC236}">
                <a16:creationId xmlns:a16="http://schemas.microsoft.com/office/drawing/2014/main" id="{8A009590-4471-1DF8-B5B2-C094CDDC8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435" y="1888363"/>
            <a:ext cx="78581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chemeClr val="bg1"/>
                </a:solidFill>
                <a:latin typeface="Arial Black" panose="020B0A04020102020204" pitchFamily="34" charset="0"/>
                <a:ea typeface="Adobe Gothic Std B" charset="-128"/>
              </a:rPr>
              <a:t>01 </a:t>
            </a:r>
          </a:p>
        </p:txBody>
      </p:sp>
      <p:sp>
        <p:nvSpPr>
          <p:cNvPr id="3" name="文本框 9">
            <a:extLst>
              <a:ext uri="{FF2B5EF4-FFF2-40B4-BE49-F238E27FC236}">
                <a16:creationId xmlns:a16="http://schemas.microsoft.com/office/drawing/2014/main" id="{18CF60D6-DCDD-64C5-5F4D-91E267BA7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385" y="3194876"/>
            <a:ext cx="785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chemeClr val="bg1"/>
                </a:solidFill>
                <a:latin typeface="Arial Black" panose="020B0A04020102020204" pitchFamily="34" charset="0"/>
                <a:ea typeface="Adobe Gothic Std B" charset="-128"/>
              </a:rPr>
              <a:t>02</a:t>
            </a:r>
          </a:p>
        </p:txBody>
      </p:sp>
      <p:sp>
        <p:nvSpPr>
          <p:cNvPr id="4" name="文本框 10">
            <a:extLst>
              <a:ext uri="{FF2B5EF4-FFF2-40B4-BE49-F238E27FC236}">
                <a16:creationId xmlns:a16="http://schemas.microsoft.com/office/drawing/2014/main" id="{90EC61D0-8EC7-1F0B-AA6C-A23555A04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97" y="4520438"/>
            <a:ext cx="7858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1">
                <a:solidFill>
                  <a:schemeClr val="bg1"/>
                </a:solidFill>
                <a:latin typeface="Arial Black" panose="020B0A04020102020204" pitchFamily="34" charset="0"/>
                <a:ea typeface="Adobe Gothic Std B" charset="-128"/>
              </a:rPr>
              <a:t>03</a:t>
            </a:r>
          </a:p>
        </p:txBody>
      </p:sp>
      <p:sp>
        <p:nvSpPr>
          <p:cNvPr id="10" name="文本框 18">
            <a:extLst>
              <a:ext uri="{FF2B5EF4-FFF2-40B4-BE49-F238E27FC236}">
                <a16:creationId xmlns:a16="http://schemas.microsoft.com/office/drawing/2014/main" id="{5D642002-CE03-51F4-C26C-62A1181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135" y="1918526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课程答疑</a:t>
            </a:r>
            <a:endParaRPr lang="zh-CN" altLang="zh-CN" sz="2400" b="1" i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344401-6594-B55B-7957-DFC1AF375F1B}"/>
              </a:ext>
            </a:extLst>
          </p:cNvPr>
          <p:cNvCxnSpPr/>
          <p:nvPr/>
        </p:nvCxnSpPr>
        <p:spPr>
          <a:xfrm flipH="1">
            <a:off x="4325747" y="1888363"/>
            <a:ext cx="433388" cy="5746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9CDA2D1-705E-538D-94D2-A9B90AC5DAC4}"/>
              </a:ext>
            </a:extLst>
          </p:cNvPr>
          <p:cNvCxnSpPr/>
          <p:nvPr/>
        </p:nvCxnSpPr>
        <p:spPr>
          <a:xfrm flipH="1">
            <a:off x="4306697" y="3194876"/>
            <a:ext cx="433388" cy="5762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485142B-F3FA-A25D-B27B-5DAD52BF568F}"/>
              </a:ext>
            </a:extLst>
          </p:cNvPr>
          <p:cNvCxnSpPr/>
          <p:nvPr/>
        </p:nvCxnSpPr>
        <p:spPr>
          <a:xfrm flipH="1">
            <a:off x="4330510" y="4466463"/>
            <a:ext cx="433387" cy="576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26">
            <a:extLst>
              <a:ext uri="{FF2B5EF4-FFF2-40B4-BE49-F238E27FC236}">
                <a16:creationId xmlns:a16="http://schemas.microsoft.com/office/drawing/2014/main" id="{C656C464-9272-4F12-E905-04ED27EA9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660" y="3252026"/>
            <a:ext cx="4267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算法特点、原理与实现</a:t>
            </a:r>
          </a:p>
        </p:txBody>
      </p:sp>
      <p:sp>
        <p:nvSpPr>
          <p:cNvPr id="25" name="文本框 27">
            <a:extLst>
              <a:ext uri="{FF2B5EF4-FFF2-40B4-BE49-F238E27FC236}">
                <a16:creationId xmlns:a16="http://schemas.microsoft.com/office/drawing/2014/main" id="{A23CC5C1-B870-053B-F8F2-AC47DE65D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085" y="4552188"/>
            <a:ext cx="51800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基于算法框架如何找创新点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570FC-A6C6-9B05-8BCC-CBF5BBAB1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E1AD995-B43D-CE53-033C-1AD6F0392CD6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EA4A90C-5570-77A2-97E8-9DE52B07A8D4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8297E4-9209-C9E3-3252-D61CAF27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70"/>
            <a:ext cx="12192000" cy="680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01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C90E-B318-5323-C7E0-B96232A1C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A4105F1-062B-B03F-00CF-1C073875A91F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7F1413-2067-AF14-C86E-28BC8FA67018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479448-4306-8C92-4866-8D12805C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23337"/>
            <a:ext cx="12117491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04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E515C-8770-C04E-13B3-B42D491B2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70888A5-FA1F-678D-CE21-B06E3C3276E1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07A8736-4BE3-0277-0D4C-03463CA63139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C6095F-70FC-2FCA-8D04-8CDB4644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8" y="0"/>
            <a:ext cx="12241258" cy="681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66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F3A1C-9588-0117-222E-B36AC5333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F280B17-C505-7A9C-0193-C0C17BFF1F6B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C38009-FF8A-4EC1-3A9D-4CEC8E6E5BC5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0000FA-87E8-3FA9-AF94-9D1A4E75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13811"/>
            <a:ext cx="1209843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4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07D1-55BB-C4B5-ADBE-B7A4D263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235E160-8D19-BC9C-2BAD-CBB71195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11377538" cy="646331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创新点思考</a:t>
            </a:r>
          </a:p>
        </p:txBody>
      </p:sp>
    </p:spTree>
    <p:extLst>
      <p:ext uri="{BB962C8B-B14F-4D97-AF65-F5344CB8AC3E}">
        <p14:creationId xmlns:p14="http://schemas.microsoft.com/office/powerpoint/2010/main" val="418090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7254-00BD-0453-D9B3-B568D4F51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D71659D-B918-4DE1-0F76-965BF01943E7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0F8F5FF-11F3-BFB6-AEDB-7D5FC2203E1C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28C5C8B-6FF6-59D2-737C-0AECD127BAA1}"/>
              </a:ext>
            </a:extLst>
          </p:cNvPr>
          <p:cNvSpPr txBox="1">
            <a:spLocks noChangeArrowheads="1"/>
          </p:cNvSpPr>
          <p:nvPr/>
        </p:nvSpPr>
        <p:spPr>
          <a:xfrm>
            <a:off x="1056269" y="1843405"/>
            <a:ext cx="10669904" cy="4138496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</a:rPr>
              <a:t>xx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9C04755-B986-94A1-16C6-74195E25A7AC}"/>
              </a:ext>
            </a:extLst>
          </p:cNvPr>
          <p:cNvSpPr txBox="1">
            <a:spLocks noChangeArrowheads="1"/>
          </p:cNvSpPr>
          <p:nvPr/>
        </p:nvSpPr>
        <p:spPr>
          <a:xfrm>
            <a:off x="510714" y="951865"/>
            <a:ext cx="3830377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</a:rPr>
              <a:t>xx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B5946F-32F5-38F6-83FA-72ECFFAD6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28100"/>
            <a:ext cx="12155596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11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DA5B-0B3F-4811-C388-457688EBB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A88E6D8-1C36-119E-7CE0-11BB6B200F05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BEB376C-A169-72DF-4450-53AA46CC3B59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A7EB4DD-B562-1A49-73A5-E2720909267B}"/>
              </a:ext>
            </a:extLst>
          </p:cNvPr>
          <p:cNvSpPr txBox="1">
            <a:spLocks noChangeArrowheads="1"/>
          </p:cNvSpPr>
          <p:nvPr/>
        </p:nvSpPr>
        <p:spPr>
          <a:xfrm>
            <a:off x="1056269" y="1843405"/>
            <a:ext cx="10669904" cy="4138496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</a:rPr>
              <a:t>xx</a:t>
            </a:r>
            <a:endParaRPr lang="zh-CN" altLang="en-US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08965AC-E389-B92C-28BC-52DE654E112F}"/>
              </a:ext>
            </a:extLst>
          </p:cNvPr>
          <p:cNvSpPr txBox="1">
            <a:spLocks noChangeArrowheads="1"/>
          </p:cNvSpPr>
          <p:nvPr/>
        </p:nvSpPr>
        <p:spPr>
          <a:xfrm>
            <a:off x="510714" y="951865"/>
            <a:ext cx="3830377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</a:rPr>
              <a:t>xx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A91FF7-A123-8022-356A-B4A60CD5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51" y="47152"/>
            <a:ext cx="12211560" cy="68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50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35110" y="3045460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48999" y="2366859"/>
            <a:ext cx="11377538" cy="646331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课程答疑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303A3536-DE41-C811-652B-00BEF26773AC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938351"/>
            <a:ext cx="2765425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课程答疑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AE055C-E984-3476-75B1-6C1EA23CF4FC}"/>
              </a:ext>
            </a:extLst>
          </p:cNvPr>
          <p:cNvSpPr txBox="1">
            <a:spLocks noChangeArrowheads="1"/>
          </p:cNvSpPr>
          <p:nvPr/>
        </p:nvSpPr>
        <p:spPr>
          <a:xfrm>
            <a:off x="1270938" y="2084534"/>
            <a:ext cx="10921062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虚拟环境配置熟悉了吗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机器人仿真平台、环境确定了吗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2C666-90FD-B788-C1CD-220077DF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8B2FF7A-613E-FB45-EDA7-94E0B147F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11377538" cy="646331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算法讲解</a:t>
            </a:r>
          </a:p>
        </p:txBody>
      </p:sp>
    </p:spTree>
    <p:extLst>
      <p:ext uri="{BB962C8B-B14F-4D97-AF65-F5344CB8AC3E}">
        <p14:creationId xmlns:p14="http://schemas.microsoft.com/office/powerpoint/2010/main" val="94139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65729-4AAF-8D05-5B39-072386B4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8F9865D-CE55-BED2-4DED-44C70251E78F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EB970A-0D1E-6060-3F1A-849D5663C937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3FFC9B-B86A-F324-D376-0AEADCD5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D9072D-15F9-C76F-8E70-6CFB338A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" y="13811"/>
            <a:ext cx="12165123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A53C9-C521-89BE-D4C4-57C4D31D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DBC4DCF-28F7-52EB-A2EE-CE6859BB331D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44A7F97-CDA0-E33D-3A62-60FCCBE40C43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6667CD-8B7D-8669-40A7-EB5F6425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32863"/>
            <a:ext cx="12184175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7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860BD-1641-BEDA-19BB-94341FEA7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461A859-D6DE-01FB-16D4-A414E6AEEACE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FCB577-BEAB-C1A6-F2F7-FD8629CC2B59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321692-63D7-9AF4-59B9-8AA94CB9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7" y="42390"/>
            <a:ext cx="1207938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7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2B641-45E5-AAC3-7C70-1FF3BFF1F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A647D669-2B7D-BCCC-39C7-310173567A7C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3B83F72-EB0B-7331-B554-69F691B0AA30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404AC8-17D6-03EE-7495-AC46B29D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99" y="-136047"/>
            <a:ext cx="12514628" cy="69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77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a3881bf-fcd2-463c-85f5-cf33f6393c3d"/>
  <p:tag name="COMMONDATA" val="eyJoZGlkIjoiMjM5NjQyOTBhYTUzZmJlMmE5MzgyMDFjZjkyNTk5NGUifQ==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107</Words>
  <Application>Microsoft Office PowerPoint</Application>
  <PresentationFormat>宽屏</PresentationFormat>
  <Paragraphs>24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Adobe Gothic Std B</vt:lpstr>
      <vt:lpstr>Lato</vt:lpstr>
      <vt:lpstr>等线</vt:lpstr>
      <vt:lpstr>思源黑体 CN Bold</vt:lpstr>
      <vt:lpstr>思源黑体 CN Light</vt:lpstr>
      <vt:lpstr>思源黑体 CN Regular</vt:lpstr>
      <vt:lpstr>微软雅黑</vt:lpstr>
      <vt:lpstr>微软雅黑 Light</vt:lpstr>
      <vt:lpstr>Arial</vt:lpstr>
      <vt:lpstr>Arial Black</vt:lpstr>
      <vt:lpstr>深度学习项目PPT模板V1.4</vt:lpstr>
      <vt:lpstr>PowerPoint 演示文稿</vt:lpstr>
      <vt:lpstr>PowerPoint 演示文稿</vt:lpstr>
      <vt:lpstr>课程答疑</vt:lpstr>
      <vt:lpstr>PowerPoint 演示文稿</vt:lpstr>
      <vt:lpstr>算法讲解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算法讲解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创新点思考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徐 鹏杰</cp:lastModifiedBy>
  <cp:revision>306</cp:revision>
  <dcterms:created xsi:type="dcterms:W3CDTF">2018-01-29T03:45:00Z</dcterms:created>
  <dcterms:modified xsi:type="dcterms:W3CDTF">2025-03-28T13:28:18Z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5E2A2F6E082B48749406BD16146C9FEC_12</vt:lpwstr>
  </property>
  <property fmtid="{D5CDD505-2E9C-101B-9397-08002B2CF9AE}" pid="3" name="KSOProductBuildVer">
    <vt:lpwstr>2052-12.1.0.16729</vt:lpwstr>
  </property>
</Properties>
</file>